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5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229" autoAdjust="0"/>
  </p:normalViewPr>
  <p:slideViewPr>
    <p:cSldViewPr snapToGrid="0">
      <p:cViewPr varScale="1">
        <p:scale>
          <a:sx n="48" d="100"/>
          <a:sy n="48" d="100"/>
        </p:scale>
        <p:origin x="10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1A7F3-6BAB-4045-9401-8DE8D506CF31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B70A5-20EE-4FFD-93AB-E046952B1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B70A5-20EE-4FFD-93AB-E046952B14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7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747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92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1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14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90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76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535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52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38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00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1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940-3538-4DD3-B351-739EC2CB08F5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9268B-D8B4-4029-9DB4-A2A9E1141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8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438D11F-F560-2211-0824-53F940AB08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8" t="15586" r="20526" b="23413"/>
          <a:stretch/>
        </p:blipFill>
        <p:spPr>
          <a:xfrm>
            <a:off x="1271851" y="3433493"/>
            <a:ext cx="1651424" cy="929959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620294-9F1C-EE06-234F-82B2102B5C82}"/>
              </a:ext>
            </a:extLst>
          </p:cNvPr>
          <p:cNvSpPr txBox="1"/>
          <p:nvPr/>
        </p:nvSpPr>
        <p:spPr>
          <a:xfrm>
            <a:off x="1598015" y="2003998"/>
            <a:ext cx="386402" cy="333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328D03-FB24-905F-5422-167BE00542A1}"/>
              </a:ext>
            </a:extLst>
          </p:cNvPr>
          <p:cNvSpPr txBox="1"/>
          <p:nvPr/>
        </p:nvSpPr>
        <p:spPr>
          <a:xfrm>
            <a:off x="1856850" y="2003998"/>
            <a:ext cx="420515" cy="333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60E647-BB5B-6867-45A6-9943D1048FFC}"/>
              </a:ext>
            </a:extLst>
          </p:cNvPr>
          <p:cNvSpPr txBox="1"/>
          <p:nvPr/>
        </p:nvSpPr>
        <p:spPr>
          <a:xfrm>
            <a:off x="2089259" y="2003998"/>
            <a:ext cx="658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TT2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</p:txBody>
      </p:sp>
      <p:cxnSp>
        <p:nvCxnSpPr>
          <p:cNvPr id="22" name="Straight Connector 25">
            <a:extLst>
              <a:ext uri="{FF2B5EF4-FFF2-40B4-BE49-F238E27FC236}">
                <a16:creationId xmlns:a16="http://schemas.microsoft.com/office/drawing/2014/main" id="{1C3F8B6A-D0D6-892F-7761-3C959DE5A9FC}"/>
              </a:ext>
            </a:extLst>
          </p:cNvPr>
          <p:cNvCxnSpPr>
            <a:cxnSpLocks/>
          </p:cNvCxnSpPr>
          <p:nvPr/>
        </p:nvCxnSpPr>
        <p:spPr>
          <a:xfrm>
            <a:off x="1933599" y="2040552"/>
            <a:ext cx="6097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0444EC-1AC5-BF8A-D3E6-AEF9E0A3E2A5}"/>
              </a:ext>
            </a:extLst>
          </p:cNvPr>
          <p:cNvSpPr txBox="1"/>
          <p:nvPr/>
        </p:nvSpPr>
        <p:spPr>
          <a:xfrm>
            <a:off x="866178" y="3838523"/>
            <a:ext cx="466284" cy="20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7599B9-52B0-E4EC-BBB8-95D8F4CDEC1E}"/>
              </a:ext>
            </a:extLst>
          </p:cNvPr>
          <p:cNvSpPr txBox="1"/>
          <p:nvPr/>
        </p:nvSpPr>
        <p:spPr>
          <a:xfrm>
            <a:off x="529893" y="2772257"/>
            <a:ext cx="802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PCOLCE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B63564-1297-9895-0C24-40B821B93253}"/>
              </a:ext>
            </a:extLst>
          </p:cNvPr>
          <p:cNvSpPr txBox="1"/>
          <p:nvPr/>
        </p:nvSpPr>
        <p:spPr>
          <a:xfrm>
            <a:off x="1752072" y="1798882"/>
            <a:ext cx="9395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PCOLCE-IP</a:t>
            </a:r>
          </a:p>
        </p:txBody>
      </p:sp>
      <p:pic>
        <p:nvPicPr>
          <p:cNvPr id="26" name="Picture 25" descr="Chart, scatter chart&#10;&#10;Description automatically generated">
            <a:extLst>
              <a:ext uri="{FF2B5EF4-FFF2-40B4-BE49-F238E27FC236}">
                <a16:creationId xmlns:a16="http://schemas.microsoft.com/office/drawing/2014/main" id="{7124A966-630F-6BC1-402C-4F641E8A806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71" t="6013" r="5677" b="2631"/>
          <a:stretch/>
        </p:blipFill>
        <p:spPr>
          <a:xfrm>
            <a:off x="1271851" y="2422184"/>
            <a:ext cx="1651424" cy="926640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BCE4E75-FFC2-EC27-916D-5D912C6A40B9}"/>
              </a:ext>
            </a:extLst>
          </p:cNvPr>
          <p:cNvSpPr txBox="1"/>
          <p:nvPr/>
        </p:nvSpPr>
        <p:spPr>
          <a:xfrm>
            <a:off x="4761431" y="1808473"/>
            <a:ext cx="6036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-IP</a:t>
            </a:r>
          </a:p>
        </p:txBody>
      </p:sp>
      <p:pic>
        <p:nvPicPr>
          <p:cNvPr id="28" name="Picture 27" descr="Chart&#10;&#10;Description automatically generated with low confidence">
            <a:extLst>
              <a:ext uri="{FF2B5EF4-FFF2-40B4-BE49-F238E27FC236}">
                <a16:creationId xmlns:a16="http://schemas.microsoft.com/office/drawing/2014/main" id="{E52BE9CE-B1C8-65B4-FCBE-C4BCF4ECEC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" t="4675" r="10097" b="23474"/>
          <a:stretch/>
        </p:blipFill>
        <p:spPr>
          <a:xfrm>
            <a:off x="4053065" y="2428456"/>
            <a:ext cx="1730290" cy="929959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29" name="Picture 28" descr="A picture containing electronics, projector&#10;&#10;Description automatically generated">
            <a:extLst>
              <a:ext uri="{FF2B5EF4-FFF2-40B4-BE49-F238E27FC236}">
                <a16:creationId xmlns:a16="http://schemas.microsoft.com/office/drawing/2014/main" id="{716B6AC0-F1B2-6444-ADE3-BC31125DE0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243" r="758" b="18719"/>
          <a:stretch/>
        </p:blipFill>
        <p:spPr>
          <a:xfrm>
            <a:off x="4053065" y="3433492"/>
            <a:ext cx="1730290" cy="929959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BF051F4-BF6D-1FE7-0EB7-25A33760DD79}"/>
              </a:ext>
            </a:extLst>
          </p:cNvPr>
          <p:cNvSpPr txBox="1"/>
          <p:nvPr/>
        </p:nvSpPr>
        <p:spPr>
          <a:xfrm>
            <a:off x="4426966" y="2013589"/>
            <a:ext cx="386402" cy="333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74F01D1-B62A-BB6A-00D5-4B964D4AAF6E}"/>
              </a:ext>
            </a:extLst>
          </p:cNvPr>
          <p:cNvSpPr txBox="1"/>
          <p:nvPr/>
        </p:nvSpPr>
        <p:spPr>
          <a:xfrm>
            <a:off x="4693348" y="2013589"/>
            <a:ext cx="420515" cy="333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D7823A-78F2-3E20-E600-5F99182AC42C}"/>
              </a:ext>
            </a:extLst>
          </p:cNvPr>
          <p:cNvSpPr txBox="1"/>
          <p:nvPr/>
        </p:nvSpPr>
        <p:spPr>
          <a:xfrm>
            <a:off x="4918210" y="2013589"/>
            <a:ext cx="658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TT2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</p:txBody>
      </p:sp>
      <p:cxnSp>
        <p:nvCxnSpPr>
          <p:cNvPr id="33" name="Straight Connector 25">
            <a:extLst>
              <a:ext uri="{FF2B5EF4-FFF2-40B4-BE49-F238E27FC236}">
                <a16:creationId xmlns:a16="http://schemas.microsoft.com/office/drawing/2014/main" id="{036B0DD4-B978-F070-8C30-48F30168E2F3}"/>
              </a:ext>
            </a:extLst>
          </p:cNvPr>
          <p:cNvCxnSpPr>
            <a:cxnSpLocks/>
          </p:cNvCxnSpPr>
          <p:nvPr/>
        </p:nvCxnSpPr>
        <p:spPr>
          <a:xfrm>
            <a:off x="4770097" y="2050143"/>
            <a:ext cx="6097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0769B99-F0CA-75E2-8065-54910A9CBD2E}"/>
              </a:ext>
            </a:extLst>
          </p:cNvPr>
          <p:cNvSpPr txBox="1"/>
          <p:nvPr/>
        </p:nvSpPr>
        <p:spPr>
          <a:xfrm>
            <a:off x="3625841" y="3730883"/>
            <a:ext cx="466284" cy="20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10A742-F408-58FB-E394-BDA2F23F1CF4}"/>
              </a:ext>
            </a:extLst>
          </p:cNvPr>
          <p:cNvSpPr txBox="1"/>
          <p:nvPr/>
        </p:nvSpPr>
        <p:spPr>
          <a:xfrm>
            <a:off x="3423145" y="2781848"/>
            <a:ext cx="636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74477EB-75B5-C80D-D1B7-FCC23A2B0ED7}"/>
              </a:ext>
            </a:extLst>
          </p:cNvPr>
          <p:cNvSpPr txBox="1"/>
          <p:nvPr/>
        </p:nvSpPr>
        <p:spPr>
          <a:xfrm>
            <a:off x="1082489" y="118395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7A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3FE1DB4-F32A-A811-9038-B00FDA5D83E9}"/>
              </a:ext>
            </a:extLst>
          </p:cNvPr>
          <p:cNvSpPr/>
          <p:nvPr/>
        </p:nvSpPr>
        <p:spPr>
          <a:xfrm>
            <a:off x="2842159" y="2751973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48kDa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36AB59E-6338-4E30-D797-99090B010158}"/>
              </a:ext>
            </a:extLst>
          </p:cNvPr>
          <p:cNvSpPr/>
          <p:nvPr/>
        </p:nvSpPr>
        <p:spPr>
          <a:xfrm>
            <a:off x="5787027" y="281656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7067537-CF12-E374-D58A-8D244141C03F}"/>
              </a:ext>
            </a:extLst>
          </p:cNvPr>
          <p:cNvSpPr/>
          <p:nvPr/>
        </p:nvSpPr>
        <p:spPr>
          <a:xfrm>
            <a:off x="5764153" y="3847982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100kDa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A0C9C9F-5191-4AA3-3150-97A2CC0F4464}"/>
              </a:ext>
            </a:extLst>
          </p:cNvPr>
          <p:cNvSpPr/>
          <p:nvPr/>
        </p:nvSpPr>
        <p:spPr>
          <a:xfrm>
            <a:off x="5764153" y="3708961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140kDa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42E5453-E06D-6DDC-40FC-A2C0801741A5}"/>
              </a:ext>
            </a:extLst>
          </p:cNvPr>
          <p:cNvSpPr/>
          <p:nvPr/>
        </p:nvSpPr>
        <p:spPr>
          <a:xfrm>
            <a:off x="2865998" y="3941130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100kDa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3CB9DF9-1152-2978-FB23-81839013A7E9}"/>
              </a:ext>
            </a:extLst>
          </p:cNvPr>
          <p:cNvSpPr/>
          <p:nvPr/>
        </p:nvSpPr>
        <p:spPr>
          <a:xfrm>
            <a:off x="2865998" y="3802109"/>
            <a:ext cx="7731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140kDa</a:t>
            </a:r>
          </a:p>
        </p:txBody>
      </p:sp>
    </p:spTree>
    <p:extLst>
      <p:ext uri="{BB962C8B-B14F-4D97-AF65-F5344CB8AC3E}">
        <p14:creationId xmlns:p14="http://schemas.microsoft.com/office/powerpoint/2010/main" val="279448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27</Words>
  <Application>Microsoft Office PowerPoint</Application>
  <PresentationFormat>Letter Paper (8.5x11 in)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Li, Kexin</dc:creator>
  <cp:lastModifiedBy>Kexin Li</cp:lastModifiedBy>
  <cp:revision>13</cp:revision>
  <dcterms:created xsi:type="dcterms:W3CDTF">2022-09-30T13:35:26Z</dcterms:created>
  <dcterms:modified xsi:type="dcterms:W3CDTF">2023-02-26T03:29:27Z</dcterms:modified>
</cp:coreProperties>
</file>